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9" d="100"/>
          <a:sy n="159" d="100"/>
        </p:scale>
        <p:origin x="23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eb566dfbc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eb566dfbc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eb566dfbc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eb566dfbc2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eb566dfbc2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eb566dfbc2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eb566dfbc2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eb566dfbc2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eb566dfbc2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eb566dfbc2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eb566dfbc2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eb566dfbc2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eb566dfbc2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eb566dfbc2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AUTOLAYOU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 descr="Teal trapezoid on left of dark background" title="Teal trapezoid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-3"/>
            <a:ext cx="914400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868325" y="668326"/>
            <a:ext cx="4482600" cy="3763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  <a:defRPr sz="1600">
                <a:solidFill>
                  <a:srgbClr val="FFFFFF"/>
                </a:solidFill>
              </a:defRPr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1pPr>
            <a:lvl2pPr lvl="1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2pPr>
            <a:lvl3pPr lvl="2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3pPr>
            <a:lvl4pPr lvl="3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4pPr>
            <a:lvl5pPr lvl="4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5pPr>
            <a:lvl6pPr lvl="5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6pPr>
            <a:lvl7pPr lvl="6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7pPr>
            <a:lvl8pPr lvl="7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8pPr>
            <a:lvl9pPr lvl="8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0286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 txBox="1"/>
          <p:nvPr/>
        </p:nvSpPr>
        <p:spPr>
          <a:xfrm>
            <a:off x="2495075" y="2104800"/>
            <a:ext cx="7337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304B89-B130-45B3-9311-66B84A833511}"/>
              </a:ext>
            </a:extLst>
          </p:cNvPr>
          <p:cNvSpPr/>
          <p:nvPr/>
        </p:nvSpPr>
        <p:spPr>
          <a:xfrm>
            <a:off x="692649" y="363810"/>
            <a:ext cx="7648248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>
            <a:softEdge rad="11430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The Botany Club at LSU</a:t>
            </a:r>
          </a:p>
        </p:txBody>
      </p:sp>
      <p:sp>
        <p:nvSpPr>
          <p:cNvPr id="6" name="Google Shape;60;p14">
            <a:extLst>
              <a:ext uri="{FF2B5EF4-FFF2-40B4-BE49-F238E27FC236}">
                <a16:creationId xmlns:a16="http://schemas.microsoft.com/office/drawing/2014/main" id="{34E76959-60C5-4AB6-820C-9E51B204FBA9}"/>
              </a:ext>
            </a:extLst>
          </p:cNvPr>
          <p:cNvSpPr/>
          <p:nvPr/>
        </p:nvSpPr>
        <p:spPr>
          <a:xfrm>
            <a:off x="1442250" y="673075"/>
            <a:ext cx="6592232" cy="66600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0" i="0" dirty="0"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2"/>
              </a:solidFill>
              <a:latin typeface="Arial"/>
            </a:endParaRPr>
          </a:p>
        </p:txBody>
      </p:sp>
      <p:sp>
        <p:nvSpPr>
          <p:cNvPr id="7" name="Google Shape;60;p14">
            <a:extLst>
              <a:ext uri="{FF2B5EF4-FFF2-40B4-BE49-F238E27FC236}">
                <a16:creationId xmlns:a16="http://schemas.microsoft.com/office/drawing/2014/main" id="{9D6E33B9-01A8-4246-BB10-8120BD830DFE}"/>
              </a:ext>
            </a:extLst>
          </p:cNvPr>
          <p:cNvSpPr/>
          <p:nvPr/>
        </p:nvSpPr>
        <p:spPr>
          <a:xfrm>
            <a:off x="1594650" y="825475"/>
            <a:ext cx="6592232" cy="66600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0" i="0" dirty="0"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075"/>
            <a:ext cx="539355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5"/>
          <p:cNvSpPr txBox="1"/>
          <p:nvPr/>
        </p:nvSpPr>
        <p:spPr>
          <a:xfrm>
            <a:off x="5528475" y="172175"/>
            <a:ext cx="3510300" cy="4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The Botany Club was established for continuing education for persons interested in the field of botany through field work and service.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This includes, but is not limited to, the study of plant physiology, genetics, ecology, classification, and identification. This club will also provide a place for students to network and explore career paths associated with botany.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The 2021 goal for this organization is to provide a safe and beneficial learning environment to supplement the knowledge that students gain in the classroom with hands-on experience.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The club will also contribute to projects of ecological restoration/habitat in natural areas and install additional native plants.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10966" y="0"/>
            <a:ext cx="3855107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5913" y="-12"/>
            <a:ext cx="3648075" cy="273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75825" y="2050023"/>
            <a:ext cx="2320100" cy="3093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95925" y="2639713"/>
            <a:ext cx="3648075" cy="2733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27388" y="-57375"/>
            <a:ext cx="3381375" cy="253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668550" cy="275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6075" y="2611200"/>
            <a:ext cx="3376400" cy="25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68550" y="-211430"/>
            <a:ext cx="2055475" cy="2660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22475" y="2174950"/>
            <a:ext cx="2262275" cy="301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58050" y="-174576"/>
            <a:ext cx="3988550" cy="531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2101" y="2742800"/>
            <a:ext cx="2867462" cy="215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93950" y="1131501"/>
            <a:ext cx="6050050" cy="4537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763669" y="0"/>
            <a:ext cx="38576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34550" y="0"/>
            <a:ext cx="3309450" cy="248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90710" y="0"/>
            <a:ext cx="3143840" cy="236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ss, outdoor, plant, tall&#10;&#10;Description automatically generated">
            <a:extLst>
              <a:ext uri="{FF2B5EF4-FFF2-40B4-BE49-F238E27FC236}">
                <a16:creationId xmlns:a16="http://schemas.microsoft.com/office/drawing/2014/main" id="{F2527FD4-C5CD-405D-85EF-6FAE868578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95" r="-1" b="22378"/>
          <a:stretch/>
        </p:blipFill>
        <p:spPr>
          <a:xfrm>
            <a:off x="1902219" y="0"/>
            <a:ext cx="4160737" cy="2842363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5" name="Picture 4" descr="A close up of a flower&#10;&#10;Description automatically generated with medium confidence">
            <a:extLst>
              <a:ext uri="{FF2B5EF4-FFF2-40B4-BE49-F238E27FC236}">
                <a16:creationId xmlns:a16="http://schemas.microsoft.com/office/drawing/2014/main" id="{349C1B9D-ACD3-452B-B611-F38FC1F3A1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2" r="-1" b="16733"/>
          <a:stretch/>
        </p:blipFill>
        <p:spPr>
          <a:xfrm>
            <a:off x="5536242" y="0"/>
            <a:ext cx="3607758" cy="5143490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3F4B8E-6A49-48A8-A58F-CBBFC12AC644}"/>
              </a:ext>
            </a:extLst>
          </p:cNvPr>
          <p:cNvSpPr txBox="1"/>
          <p:nvPr/>
        </p:nvSpPr>
        <p:spPr>
          <a:xfrm>
            <a:off x="333723" y="4035344"/>
            <a:ext cx="50659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Upcoming Events…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EDD785-A787-4B53-A8C3-F320EB47EC36}"/>
              </a:ext>
            </a:extLst>
          </p:cNvPr>
          <p:cNvSpPr txBox="1"/>
          <p:nvPr/>
        </p:nvSpPr>
        <p:spPr>
          <a:xfrm>
            <a:off x="93443" y="734189"/>
            <a:ext cx="26831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LDWF Garden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Day Botanizing trips</a:t>
            </a:r>
          </a:p>
          <a:p>
            <a:r>
              <a:rPr lang="en-US" dirty="0"/>
              <a:t>         - Collect for ID nights</a:t>
            </a:r>
          </a:p>
          <a:p>
            <a:r>
              <a:rPr lang="en-US" dirty="0"/>
              <a:t>           and Art nights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Overnight botanizing trips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Art nights for fundraisers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Prescribed Burns</a:t>
            </a:r>
          </a:p>
          <a:p>
            <a:r>
              <a:rPr lang="en-US" dirty="0"/>
              <a:t>       - BREC, Episcopal, </a:t>
            </a:r>
          </a:p>
          <a:p>
            <a:r>
              <a:rPr lang="en-US" dirty="0"/>
              <a:t>         Cajun Prairie, </a:t>
            </a:r>
          </a:p>
          <a:p>
            <a:r>
              <a:rPr lang="en-US" dirty="0"/>
              <a:t>         </a:t>
            </a:r>
            <a:r>
              <a:rPr lang="en-US" dirty="0" err="1"/>
              <a:t>Talisheek</a:t>
            </a:r>
            <a:r>
              <a:rPr lang="en-US" dirty="0"/>
              <a:t> TNC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88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/>
        </p:nvSpPr>
        <p:spPr>
          <a:xfrm>
            <a:off x="0" y="0"/>
            <a:ext cx="72885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solidFill>
                  <a:schemeClr val="dk1"/>
                </a:solidFill>
              </a:rPr>
              <a:t>Botanical Society of America</a:t>
            </a:r>
            <a:endParaRPr/>
          </a:p>
        </p:txBody>
      </p:sp>
      <p:pic>
        <p:nvPicPr>
          <p:cNvPr id="99" name="Google Shape;9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25" y="1511250"/>
            <a:ext cx="3962675" cy="268532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9"/>
          <p:cNvSpPr txBox="1"/>
          <p:nvPr/>
        </p:nvSpPr>
        <p:spPr>
          <a:xfrm>
            <a:off x="4045800" y="769500"/>
            <a:ext cx="5098200" cy="43407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Leading Scientists and Educators since 1893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- Discount on membership!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- Online access to AJB, APS, PSB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- Discounts on publishing in their journal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- Discounts for tickets to the 2021 Botany Conference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- Their virtual plant library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- Online mentoring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- Access to the member directory (HUGE Network)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- Monthly e-newsletter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- Access to over $125,00 in Botanical Society of America scholarships!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- Access to their ever-elusive online video collection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body" idx="1"/>
          </p:nvPr>
        </p:nvSpPr>
        <p:spPr>
          <a:xfrm>
            <a:off x="3192025" y="69700"/>
            <a:ext cx="5868300" cy="44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u="sng"/>
              <a:t>Membership</a:t>
            </a:r>
            <a:endParaRPr sz="2000" b="1" u="sng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100"/>
              <a:t>•There are required membership dues of $10 that must be collected by the third meeting that you attend. This will pay for our transportation.</a:t>
            </a:r>
            <a:endParaRPr sz="21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100"/>
              <a:t>•You must attend 50% of our events</a:t>
            </a:r>
            <a:endParaRPr sz="21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100"/>
              <a:t>•We will add you to the organization through tigerlink. To view the Botany Club on tigerlink, visit: https://lsu.campuslabs.com/engage/organization/botany</a:t>
            </a:r>
            <a:endParaRPr sz="2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/>
        </p:nvSpPr>
        <p:spPr>
          <a:xfrm>
            <a:off x="1119075" y="430425"/>
            <a:ext cx="12531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GroupMe</a:t>
            </a:r>
            <a:endParaRPr sz="1700" b="1"/>
          </a:p>
        </p:txBody>
      </p:sp>
      <p:sp>
        <p:nvSpPr>
          <p:cNvPr id="111" name="Google Shape;111;p21"/>
          <p:cNvSpPr txBox="1"/>
          <p:nvPr/>
        </p:nvSpPr>
        <p:spPr>
          <a:xfrm>
            <a:off x="6159775" y="430425"/>
            <a:ext cx="13965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Website</a:t>
            </a:r>
            <a:endParaRPr sz="1700" b="1"/>
          </a:p>
        </p:txBody>
      </p:sp>
      <p:pic>
        <p:nvPicPr>
          <p:cNvPr id="112" name="Google Shape;11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475" y="876825"/>
            <a:ext cx="2545000" cy="254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6400" y="747700"/>
            <a:ext cx="2803250" cy="280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154</TotalTime>
  <Words>317</Words>
  <Application>Microsoft Office PowerPoint</Application>
  <PresentationFormat>On-screen Show (16:9)</PresentationFormat>
  <Paragraphs>41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Csanyi E Matusicky</dc:creator>
  <cp:lastModifiedBy>Csanyi E Matusicky</cp:lastModifiedBy>
  <cp:revision>6</cp:revision>
  <dcterms:modified xsi:type="dcterms:W3CDTF">2021-08-27T00:12:11Z</dcterms:modified>
</cp:coreProperties>
</file>